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4" autoAdjust="0"/>
    <p:restoredTop sz="94660"/>
  </p:normalViewPr>
  <p:slideViewPr>
    <p:cSldViewPr>
      <p:cViewPr varScale="1">
        <p:scale>
          <a:sx n="87" d="100"/>
          <a:sy n="87" d="100"/>
        </p:scale>
        <p:origin x="-145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0C404-738C-4029-90DA-81393BE73B05}" type="datetimeFigureOut">
              <a:rPr lang="de-AT" smtClean="0"/>
              <a:t>09.03.2014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1E3FA-E92D-4D12-B815-C34F2B34FDF1}" type="slidenum">
              <a:rPr lang="de-AT" smtClean="0"/>
              <a:t>‹Nr.›</a:t>
            </a:fld>
            <a:endParaRPr lang="de-AT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0C404-738C-4029-90DA-81393BE73B05}" type="datetimeFigureOut">
              <a:rPr lang="de-AT" smtClean="0"/>
              <a:t>09.03.2014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1E3FA-E92D-4D12-B815-C34F2B34FDF1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0C404-738C-4029-90DA-81393BE73B05}" type="datetimeFigureOut">
              <a:rPr lang="de-AT" smtClean="0"/>
              <a:t>09.03.2014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1E3FA-E92D-4D12-B815-C34F2B34FDF1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0C404-738C-4029-90DA-81393BE73B05}" type="datetimeFigureOut">
              <a:rPr lang="de-AT" smtClean="0"/>
              <a:t>09.03.2014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1E3FA-E92D-4D12-B815-C34F2B34FDF1}" type="slidenum">
              <a:rPr lang="de-AT" smtClean="0"/>
              <a:t>‹Nr.›</a:t>
            </a:fld>
            <a:endParaRPr lang="de-AT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0C404-738C-4029-90DA-81393BE73B05}" type="datetimeFigureOut">
              <a:rPr lang="de-AT" smtClean="0"/>
              <a:t>09.03.2014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1E3FA-E92D-4D12-B815-C34F2B34FDF1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0C404-738C-4029-90DA-81393BE73B05}" type="datetimeFigureOut">
              <a:rPr lang="de-AT" smtClean="0"/>
              <a:t>09.03.2014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1E3FA-E92D-4D12-B815-C34F2B34FDF1}" type="slidenum">
              <a:rPr lang="de-AT" smtClean="0"/>
              <a:t>‹Nr.›</a:t>
            </a:fld>
            <a:endParaRPr lang="de-AT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0C404-738C-4029-90DA-81393BE73B05}" type="datetimeFigureOut">
              <a:rPr lang="de-AT" smtClean="0"/>
              <a:t>09.03.2014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1E3FA-E92D-4D12-B815-C34F2B34FDF1}" type="slidenum">
              <a:rPr lang="de-AT" smtClean="0"/>
              <a:t>‹Nr.›</a:t>
            </a:fld>
            <a:endParaRPr lang="de-AT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0C404-738C-4029-90DA-81393BE73B05}" type="datetimeFigureOut">
              <a:rPr lang="de-AT" smtClean="0"/>
              <a:t>09.03.2014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1E3FA-E92D-4D12-B815-C34F2B34FDF1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0C404-738C-4029-90DA-81393BE73B05}" type="datetimeFigureOut">
              <a:rPr lang="de-AT" smtClean="0"/>
              <a:t>09.03.2014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1E3FA-E92D-4D12-B815-C34F2B34FDF1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0C404-738C-4029-90DA-81393BE73B05}" type="datetimeFigureOut">
              <a:rPr lang="de-AT" smtClean="0"/>
              <a:t>09.03.2014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1E3FA-E92D-4D12-B815-C34F2B34FDF1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0C404-738C-4029-90DA-81393BE73B05}" type="datetimeFigureOut">
              <a:rPr lang="de-AT" smtClean="0"/>
              <a:t>09.03.2014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1E3FA-E92D-4D12-B815-C34F2B34FDF1}" type="slidenum">
              <a:rPr lang="de-AT" smtClean="0"/>
              <a:t>‹Nr.›</a:t>
            </a:fld>
            <a:endParaRPr lang="de-A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630C404-738C-4029-90DA-81393BE73B05}" type="datetimeFigureOut">
              <a:rPr lang="de-AT" smtClean="0"/>
              <a:t>09.03.2014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891E3FA-E92D-4D12-B815-C34F2B34FDF1}" type="slidenum">
              <a:rPr lang="de-AT" smtClean="0"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619672" y="3573016"/>
            <a:ext cx="5976664" cy="1368152"/>
          </a:xfrm>
        </p:spPr>
        <p:txBody>
          <a:bodyPr>
            <a:noAutofit/>
          </a:bodyPr>
          <a:lstStyle/>
          <a:p>
            <a:pPr algn="ctr"/>
            <a:r>
              <a:rPr lang="de-AT" sz="7200" b="1" dirty="0" smtClean="0">
                <a:latin typeface="Bradley Hand ITC" panose="03070402050302030203" pitchFamily="66" charset="0"/>
              </a:rPr>
              <a:t>SUPER GIRL</a:t>
            </a:r>
            <a:endParaRPr lang="de-AT" sz="7200" b="1" dirty="0">
              <a:latin typeface="Bradley Hand ITC" panose="03070402050302030203" pitchFamily="66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7584" y="1556792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de-AT" dirty="0" err="1" smtClean="0">
                <a:latin typeface="AR DARLING" panose="02000000000000000000" pitchFamily="2" charset="0"/>
              </a:rPr>
              <a:t>My</a:t>
            </a:r>
            <a:r>
              <a:rPr lang="de-AT" dirty="0" smtClean="0">
                <a:latin typeface="AR DARLING" panose="02000000000000000000" pitchFamily="2" charset="0"/>
              </a:rPr>
              <a:t> Superheroine</a:t>
            </a:r>
            <a:endParaRPr lang="de-AT" dirty="0">
              <a:latin typeface="AR DARLING" panose="02000000000000000000" pitchFamily="2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3491880" y="5390661"/>
            <a:ext cx="20556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/>
              <a:t>b</a:t>
            </a:r>
            <a:r>
              <a:rPr lang="de-DE" sz="1400" dirty="0" err="1" smtClean="0"/>
              <a:t>y</a:t>
            </a:r>
            <a:r>
              <a:rPr lang="de-DE" sz="1400" dirty="0" smtClean="0"/>
              <a:t> Vanessa Murhammer</a:t>
            </a:r>
            <a:endParaRPr lang="de-AT" sz="1400" dirty="0"/>
          </a:p>
        </p:txBody>
      </p:sp>
    </p:spTree>
    <p:extLst>
      <p:ext uri="{BB962C8B-B14F-4D97-AF65-F5344CB8AC3E}">
        <p14:creationId xmlns:p14="http://schemas.microsoft.com/office/powerpoint/2010/main" val="4025412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95736" y="836712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de-AT" sz="6000" dirty="0" smtClean="0"/>
              <a:t>SUPER GIRL</a:t>
            </a:r>
            <a:endParaRPr lang="de-AT" sz="6000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4071748" y="2420888"/>
            <a:ext cx="5040560" cy="3474720"/>
          </a:xfrm>
        </p:spPr>
        <p:txBody>
          <a:bodyPr/>
          <a:lstStyle/>
          <a:p>
            <a:pPr marL="45720" indent="0">
              <a:buNone/>
            </a:pPr>
            <a:r>
              <a:rPr lang="de-AT" dirty="0" smtClean="0"/>
              <a:t>Super Girl </a:t>
            </a:r>
            <a:r>
              <a:rPr lang="de-AT" dirty="0" err="1" smtClean="0"/>
              <a:t>is</a:t>
            </a:r>
            <a:r>
              <a:rPr lang="de-AT" dirty="0" smtClean="0"/>
              <a:t> a </a:t>
            </a:r>
            <a:r>
              <a:rPr lang="de-AT" dirty="0" err="1" smtClean="0"/>
              <a:t>superheroine</a:t>
            </a:r>
            <a:r>
              <a:rPr lang="de-AT" dirty="0" smtClean="0"/>
              <a:t>, </a:t>
            </a:r>
            <a:r>
              <a:rPr lang="de-AT" dirty="0" err="1" smtClean="0"/>
              <a:t>because</a:t>
            </a:r>
            <a:r>
              <a:rPr lang="de-AT" dirty="0" smtClean="0"/>
              <a:t> </a:t>
            </a:r>
            <a:r>
              <a:rPr lang="de-AT" dirty="0" err="1" smtClean="0"/>
              <a:t>she</a:t>
            </a:r>
            <a:r>
              <a:rPr lang="de-AT" dirty="0" smtClean="0"/>
              <a:t> </a:t>
            </a:r>
            <a:r>
              <a:rPr lang="de-AT" dirty="0" err="1" smtClean="0"/>
              <a:t>drank</a:t>
            </a:r>
            <a:r>
              <a:rPr lang="de-AT" dirty="0"/>
              <a:t> </a:t>
            </a:r>
            <a:r>
              <a:rPr lang="de-AT" dirty="0" smtClean="0"/>
              <a:t>a power </a:t>
            </a:r>
            <a:r>
              <a:rPr lang="de-AT" dirty="0" err="1" smtClean="0"/>
              <a:t>drink</a:t>
            </a:r>
            <a:r>
              <a:rPr lang="de-AT" dirty="0" smtClean="0"/>
              <a:t>, </a:t>
            </a:r>
            <a:r>
              <a:rPr lang="de-AT" dirty="0" err="1" smtClean="0"/>
              <a:t>when</a:t>
            </a:r>
            <a:r>
              <a:rPr lang="de-AT" dirty="0" smtClean="0"/>
              <a:t> </a:t>
            </a:r>
            <a:r>
              <a:rPr lang="de-AT" dirty="0" err="1" smtClean="0"/>
              <a:t>she</a:t>
            </a:r>
            <a:r>
              <a:rPr lang="de-AT" dirty="0" smtClean="0"/>
              <a:t> was a </a:t>
            </a:r>
            <a:r>
              <a:rPr lang="de-AT" dirty="0" err="1" smtClean="0"/>
              <a:t>child</a:t>
            </a:r>
            <a:r>
              <a:rPr lang="de-AT" dirty="0" smtClean="0"/>
              <a:t>.</a:t>
            </a:r>
          </a:p>
          <a:p>
            <a:pPr marL="45720" indent="0">
              <a:buNone/>
            </a:pPr>
            <a:endParaRPr lang="de-AT" dirty="0"/>
          </a:p>
          <a:p>
            <a:pPr marL="45720" indent="0">
              <a:buNone/>
            </a:pPr>
            <a:r>
              <a:rPr lang="de-AT" dirty="0" err="1" smtClean="0"/>
              <a:t>She</a:t>
            </a:r>
            <a:r>
              <a:rPr lang="de-AT" dirty="0" smtClean="0"/>
              <a:t> </a:t>
            </a:r>
            <a:r>
              <a:rPr lang="de-AT" dirty="0" err="1" smtClean="0"/>
              <a:t>loves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be</a:t>
            </a:r>
            <a:r>
              <a:rPr lang="de-AT" dirty="0" smtClean="0"/>
              <a:t> a </a:t>
            </a:r>
            <a:r>
              <a:rPr lang="de-AT" dirty="0" err="1" smtClean="0"/>
              <a:t>superheroine</a:t>
            </a:r>
            <a:r>
              <a:rPr lang="de-AT" dirty="0" smtClean="0"/>
              <a:t>, </a:t>
            </a:r>
            <a:r>
              <a:rPr lang="de-AT" dirty="0" err="1" smtClean="0"/>
              <a:t>because</a:t>
            </a:r>
            <a:r>
              <a:rPr lang="de-AT" dirty="0" smtClean="0"/>
              <a:t> </a:t>
            </a:r>
            <a:r>
              <a:rPr lang="de-AT" dirty="0" err="1" smtClean="0"/>
              <a:t>she</a:t>
            </a:r>
            <a:r>
              <a:rPr lang="de-AT" dirty="0" smtClean="0"/>
              <a:t> </a:t>
            </a:r>
            <a:r>
              <a:rPr lang="de-AT" dirty="0" err="1" smtClean="0"/>
              <a:t>can</a:t>
            </a:r>
            <a:r>
              <a:rPr lang="de-AT" dirty="0" smtClean="0"/>
              <a:t> do </a:t>
            </a:r>
            <a:r>
              <a:rPr lang="de-AT" dirty="0" err="1" smtClean="0"/>
              <a:t>something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people</a:t>
            </a:r>
            <a:r>
              <a:rPr lang="de-AT" dirty="0" smtClean="0"/>
              <a:t>. </a:t>
            </a:r>
            <a:endParaRPr lang="de-AT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9" t="2175" r="2801" b="8080"/>
          <a:stretch/>
        </p:blipFill>
        <p:spPr bwMode="auto">
          <a:xfrm>
            <a:off x="251520" y="692696"/>
            <a:ext cx="3768436" cy="5026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9060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91708" y="692696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de-AT" cap="all" dirty="0" smtClean="0"/>
              <a:t>Super Powers</a:t>
            </a:r>
            <a:endParaRPr lang="de-AT" cap="all" dirty="0"/>
          </a:p>
        </p:txBody>
      </p:sp>
      <p:sp>
        <p:nvSpPr>
          <p:cNvPr id="4" name="Textfeld 3"/>
          <p:cNvSpPr txBox="1"/>
          <p:nvPr/>
        </p:nvSpPr>
        <p:spPr>
          <a:xfrm>
            <a:off x="683568" y="2132856"/>
            <a:ext cx="46805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Super Girl </a:t>
            </a:r>
            <a:r>
              <a:rPr lang="de-AT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can</a:t>
            </a:r>
            <a:r>
              <a:rPr lang="de-AT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fly</a:t>
            </a:r>
            <a:r>
              <a:rPr lang="de-AT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very</a:t>
            </a:r>
            <a:r>
              <a:rPr lang="de-AT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fast.</a:t>
            </a:r>
          </a:p>
          <a:p>
            <a:r>
              <a:rPr lang="de-AT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She</a:t>
            </a:r>
            <a:r>
              <a:rPr lang="de-AT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can</a:t>
            </a:r>
            <a:r>
              <a:rPr lang="de-AT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see</a:t>
            </a:r>
            <a:r>
              <a:rPr lang="de-AT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and</a:t>
            </a:r>
            <a:r>
              <a:rPr lang="de-AT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hear</a:t>
            </a:r>
            <a:r>
              <a:rPr lang="de-AT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really</a:t>
            </a:r>
            <a:r>
              <a:rPr lang="de-AT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well</a:t>
            </a:r>
            <a:r>
              <a:rPr lang="de-AT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de-AT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de-AT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She</a:t>
            </a:r>
            <a:r>
              <a:rPr lang="de-AT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can</a:t>
            </a:r>
            <a:r>
              <a:rPr lang="de-AT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make</a:t>
            </a:r>
            <a:r>
              <a:rPr lang="de-AT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herself</a:t>
            </a:r>
            <a:r>
              <a:rPr lang="de-AT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invisible.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683568" y="4221088"/>
            <a:ext cx="468052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One</a:t>
            </a:r>
            <a:r>
              <a:rPr lang="de-AT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day</a:t>
            </a:r>
            <a:r>
              <a:rPr lang="de-AT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she</a:t>
            </a:r>
            <a:r>
              <a:rPr lang="de-AT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heard</a:t>
            </a:r>
            <a:r>
              <a:rPr lang="de-AT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de-AT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girl</a:t>
            </a:r>
            <a:r>
              <a:rPr lang="de-AT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screaming</a:t>
            </a:r>
            <a:r>
              <a:rPr lang="de-AT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endParaRPr lang="de-AT" sz="2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de-AT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There</a:t>
            </a:r>
            <a:r>
              <a:rPr lang="de-AT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was a </a:t>
            </a:r>
            <a:r>
              <a:rPr lang="de-AT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fire</a:t>
            </a:r>
            <a:r>
              <a:rPr lang="de-AT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a </a:t>
            </a:r>
            <a:r>
              <a:rPr lang="de-AT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house</a:t>
            </a:r>
            <a:r>
              <a:rPr lang="de-AT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</a:t>
            </a:r>
            <a:r>
              <a:rPr lang="de-AT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the</a:t>
            </a:r>
            <a:r>
              <a:rPr lang="de-AT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de-AT" sz="2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de-AT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girl</a:t>
            </a:r>
            <a:r>
              <a:rPr lang="de-AT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couldn‘t</a:t>
            </a:r>
            <a:r>
              <a:rPr lang="de-AT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get</a:t>
            </a:r>
            <a:r>
              <a:rPr lang="de-AT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outside. </a:t>
            </a:r>
            <a:r>
              <a:rPr lang="de-AT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Then</a:t>
            </a:r>
            <a:r>
              <a:rPr lang="de-AT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Super </a:t>
            </a:r>
            <a:r>
              <a:rPr lang="de-AT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Girl </a:t>
            </a:r>
            <a:r>
              <a:rPr lang="de-AT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came</a:t>
            </a:r>
            <a:r>
              <a:rPr lang="de-AT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and</a:t>
            </a:r>
            <a:r>
              <a:rPr lang="de-AT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she</a:t>
            </a:r>
            <a:r>
              <a:rPr lang="de-AT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saved</a:t>
            </a:r>
            <a:r>
              <a:rPr lang="de-AT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the</a:t>
            </a:r>
            <a:r>
              <a:rPr lang="de-AT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girl</a:t>
            </a:r>
            <a:r>
              <a:rPr lang="de-AT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de-AT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71" b="100000" l="0" r="859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6529" y="1988840"/>
            <a:ext cx="2928664" cy="390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Abgerundete rechteckige Legende 2"/>
          <p:cNvSpPr/>
          <p:nvPr/>
        </p:nvSpPr>
        <p:spPr>
          <a:xfrm>
            <a:off x="7092280" y="1412776"/>
            <a:ext cx="1656184" cy="936104"/>
          </a:xfrm>
          <a:prstGeom prst="wedgeRoundRectCallout">
            <a:avLst>
              <a:gd name="adj1" fmla="val -59886"/>
              <a:gd name="adj2" fmla="val 65989"/>
              <a:gd name="adj3" fmla="val 16667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I‘m</a:t>
            </a:r>
            <a:r>
              <a:rPr lang="de-DE" dirty="0" smtClean="0"/>
              <a:t> </a:t>
            </a:r>
            <a:r>
              <a:rPr lang="de-DE" dirty="0" err="1" smtClean="0"/>
              <a:t>here</a:t>
            </a:r>
            <a:r>
              <a:rPr lang="de-DE" dirty="0" smtClean="0"/>
              <a:t> </a:t>
            </a:r>
            <a:r>
              <a:rPr lang="de-DE" dirty="0" err="1" smtClean="0"/>
              <a:t>when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help</a:t>
            </a:r>
            <a:r>
              <a:rPr lang="de-DE" dirty="0" smtClean="0"/>
              <a:t>!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703921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5" grpId="0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31640" y="40466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de-AT" cap="all" dirty="0" smtClean="0"/>
              <a:t>Normal Identity</a:t>
            </a:r>
            <a:endParaRPr lang="de-AT" cap="all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971600" y="1691640"/>
            <a:ext cx="6400800" cy="3474720"/>
          </a:xfrm>
        </p:spPr>
        <p:txBody>
          <a:bodyPr/>
          <a:lstStyle/>
          <a:p>
            <a:pPr marL="45720" indent="0">
              <a:buNone/>
            </a:pPr>
            <a:r>
              <a:rPr lang="de-AT" dirty="0" smtClean="0"/>
              <a:t>Real Name: Jane Woods</a:t>
            </a:r>
          </a:p>
          <a:p>
            <a:pPr marL="45720" indent="0">
              <a:buNone/>
            </a:pPr>
            <a:r>
              <a:rPr lang="de-DE" dirty="0"/>
              <a:t>Age: 23</a:t>
            </a:r>
          </a:p>
          <a:p>
            <a:pPr marL="45720" indent="0">
              <a:buNone/>
            </a:pPr>
            <a:r>
              <a:rPr lang="de-AT" dirty="0" smtClean="0"/>
              <a:t>Job: piano </a:t>
            </a:r>
            <a:r>
              <a:rPr lang="de-AT" dirty="0" err="1" smtClean="0"/>
              <a:t>teacher</a:t>
            </a:r>
            <a:endParaRPr lang="de-AT" dirty="0" smtClean="0"/>
          </a:p>
          <a:p>
            <a:pPr marL="45720" indent="0">
              <a:buNone/>
            </a:pPr>
            <a:r>
              <a:rPr lang="de-DE" dirty="0"/>
              <a:t>Hobbies: </a:t>
            </a:r>
            <a:r>
              <a:rPr lang="de-DE" dirty="0" err="1"/>
              <a:t>playing</a:t>
            </a:r>
            <a:r>
              <a:rPr lang="de-DE" dirty="0"/>
              <a:t> piano, </a:t>
            </a:r>
            <a:r>
              <a:rPr lang="de-DE" dirty="0" err="1"/>
              <a:t>horse</a:t>
            </a:r>
            <a:r>
              <a:rPr lang="de-DE" dirty="0"/>
              <a:t> </a:t>
            </a:r>
            <a:r>
              <a:rPr lang="de-DE" dirty="0" err="1"/>
              <a:t>riding</a:t>
            </a:r>
            <a:r>
              <a:rPr lang="de-DE" dirty="0"/>
              <a:t>, </a:t>
            </a:r>
            <a:r>
              <a:rPr lang="de-DE" dirty="0" err="1"/>
              <a:t>reading</a:t>
            </a:r>
            <a:endParaRPr lang="de-DE" dirty="0"/>
          </a:p>
          <a:p>
            <a:pPr marL="45720" indent="0">
              <a:buNone/>
            </a:pPr>
            <a:r>
              <a:rPr lang="de-DE" dirty="0" err="1"/>
              <a:t>Favourite</a:t>
            </a:r>
            <a:r>
              <a:rPr lang="de-DE" dirty="0"/>
              <a:t> </a:t>
            </a:r>
            <a:r>
              <a:rPr lang="de-DE" dirty="0" err="1" smtClean="0"/>
              <a:t>Colours</a:t>
            </a:r>
            <a:r>
              <a:rPr lang="de-DE" dirty="0"/>
              <a:t>: </a:t>
            </a:r>
            <a:r>
              <a:rPr lang="de-DE" dirty="0" err="1"/>
              <a:t>yellow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purple</a:t>
            </a:r>
            <a:endParaRPr lang="de-AT" dirty="0"/>
          </a:p>
          <a:p>
            <a:pPr marL="45720" indent="0">
              <a:buNone/>
            </a:pPr>
            <a:r>
              <a:rPr lang="de-AT" dirty="0" smtClean="0"/>
              <a:t>Status: </a:t>
            </a:r>
            <a:r>
              <a:rPr lang="de-AT" dirty="0" err="1" smtClean="0"/>
              <a:t>boyfriend</a:t>
            </a:r>
            <a:endParaRPr lang="de-AT" dirty="0" smtClean="0"/>
          </a:p>
          <a:p>
            <a:pPr marL="45720" indent="0">
              <a:buNone/>
            </a:pPr>
            <a:r>
              <a:rPr lang="de-DE" dirty="0" err="1" smtClean="0"/>
              <a:t>Pet</a:t>
            </a:r>
            <a:r>
              <a:rPr lang="de-DE" dirty="0" smtClean="0"/>
              <a:t>: Horse</a:t>
            </a:r>
            <a:endParaRPr lang="de-AT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FD3C6"/>
              </a:clrFrom>
              <a:clrTo>
                <a:srgbClr val="EFD3C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428999"/>
            <a:ext cx="2423629" cy="3231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3543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de-DE" dirty="0" smtClean="0"/>
              <a:t>ENEMY – EVIL GIRL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3419872" y="1721281"/>
            <a:ext cx="6400800" cy="3474720"/>
          </a:xfrm>
        </p:spPr>
        <p:txBody>
          <a:bodyPr/>
          <a:lstStyle/>
          <a:p>
            <a:pPr marL="45720" indent="0">
              <a:buNone/>
            </a:pPr>
            <a:r>
              <a:rPr lang="de-DE" dirty="0" err="1" smtClean="0"/>
              <a:t>Evil</a:t>
            </a:r>
            <a:r>
              <a:rPr lang="de-DE" dirty="0" smtClean="0"/>
              <a:t> Girl </a:t>
            </a:r>
            <a:r>
              <a:rPr lang="de-DE" dirty="0" err="1" smtClean="0"/>
              <a:t>is</a:t>
            </a:r>
            <a:r>
              <a:rPr lang="de-DE" dirty="0" smtClean="0"/>
              <a:t> a </a:t>
            </a:r>
            <a:r>
              <a:rPr lang="de-DE" dirty="0" err="1" smtClean="0"/>
              <a:t>young</a:t>
            </a:r>
            <a:r>
              <a:rPr lang="de-DE" dirty="0" smtClean="0"/>
              <a:t> </a:t>
            </a:r>
            <a:r>
              <a:rPr lang="de-DE" dirty="0" err="1" smtClean="0"/>
              <a:t>supervillian</a:t>
            </a:r>
            <a:r>
              <a:rPr lang="de-DE" dirty="0" smtClean="0"/>
              <a:t>.</a:t>
            </a:r>
          </a:p>
          <a:p>
            <a:pPr marL="45720" indent="0">
              <a:buNone/>
            </a:pPr>
            <a:endParaRPr lang="de-DE" dirty="0" smtClean="0"/>
          </a:p>
          <a:p>
            <a:pPr marL="45720" indent="0">
              <a:buNone/>
            </a:pPr>
            <a:r>
              <a:rPr lang="de-DE" dirty="0" err="1" smtClean="0"/>
              <a:t>She</a:t>
            </a:r>
            <a:r>
              <a:rPr lang="de-DE" dirty="0" smtClean="0"/>
              <a:t> </a:t>
            </a:r>
            <a:r>
              <a:rPr lang="de-DE" dirty="0" err="1" smtClean="0"/>
              <a:t>has</a:t>
            </a:r>
            <a:r>
              <a:rPr lang="de-DE" dirty="0" smtClean="0"/>
              <a:t> </a:t>
            </a:r>
            <a:r>
              <a:rPr lang="de-DE" dirty="0" err="1" smtClean="0"/>
              <a:t>got</a:t>
            </a:r>
            <a:r>
              <a:rPr lang="de-DE" dirty="0" smtClean="0"/>
              <a:t> rings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magic</a:t>
            </a:r>
            <a:r>
              <a:rPr lang="de-DE" dirty="0" smtClean="0"/>
              <a:t> </a:t>
            </a:r>
            <a:r>
              <a:rPr lang="de-DE" dirty="0" err="1" smtClean="0"/>
              <a:t>potency</a:t>
            </a:r>
            <a:r>
              <a:rPr lang="de-DE" dirty="0" smtClean="0"/>
              <a:t>.</a:t>
            </a:r>
          </a:p>
          <a:p>
            <a:pPr marL="45720" indent="0">
              <a:buNone/>
            </a:pPr>
            <a:endParaRPr lang="de-DE" dirty="0" smtClean="0"/>
          </a:p>
          <a:p>
            <a:pPr marL="45720" indent="0">
              <a:buNone/>
            </a:pPr>
            <a:r>
              <a:rPr lang="de-DE" dirty="0" err="1" smtClean="0"/>
              <a:t>Evil</a:t>
            </a:r>
            <a:r>
              <a:rPr lang="de-DE" dirty="0" smtClean="0"/>
              <a:t> Girl </a:t>
            </a:r>
            <a:r>
              <a:rPr lang="de-DE" dirty="0" err="1" smtClean="0"/>
              <a:t>wants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take</a:t>
            </a:r>
            <a:r>
              <a:rPr lang="de-DE" dirty="0" smtClean="0"/>
              <a:t> </a:t>
            </a:r>
            <a:r>
              <a:rPr lang="de-DE" dirty="0" err="1" smtClean="0"/>
              <a:t>over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world</a:t>
            </a:r>
            <a:r>
              <a:rPr lang="de-DE" dirty="0" smtClean="0"/>
              <a:t>.</a:t>
            </a:r>
          </a:p>
          <a:p>
            <a:pPr marL="45720" indent="0">
              <a:buNone/>
            </a:pPr>
            <a:r>
              <a:rPr lang="de-DE" dirty="0" smtClean="0"/>
              <a:t>Her rings </a:t>
            </a:r>
            <a:r>
              <a:rPr lang="de-DE" dirty="0" err="1" smtClean="0"/>
              <a:t>give</a:t>
            </a:r>
            <a:r>
              <a:rPr lang="de-DE" dirty="0" smtClean="0"/>
              <a:t> </a:t>
            </a:r>
            <a:r>
              <a:rPr lang="de-DE" dirty="0" err="1" smtClean="0"/>
              <a:t>signals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people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people</a:t>
            </a:r>
            <a:r>
              <a:rPr lang="de-DE" dirty="0" smtClean="0"/>
              <a:t> do </a:t>
            </a:r>
            <a:r>
              <a:rPr lang="de-DE" dirty="0" err="1" smtClean="0"/>
              <a:t>everything</a:t>
            </a:r>
            <a:r>
              <a:rPr lang="de-DE" dirty="0" smtClean="0"/>
              <a:t> </a:t>
            </a:r>
            <a:r>
              <a:rPr lang="de-DE" dirty="0" err="1" smtClean="0"/>
              <a:t>Evil</a:t>
            </a:r>
            <a:r>
              <a:rPr lang="de-DE" dirty="0" smtClean="0"/>
              <a:t> Girl </a:t>
            </a:r>
            <a:r>
              <a:rPr lang="de-DE" dirty="0" err="1" smtClean="0"/>
              <a:t>wants</a:t>
            </a:r>
            <a:r>
              <a:rPr lang="de-DE" dirty="0" smtClean="0"/>
              <a:t> </a:t>
            </a:r>
            <a:r>
              <a:rPr lang="de-DE" dirty="0" err="1" smtClean="0"/>
              <a:t>them</a:t>
            </a:r>
            <a:endParaRPr lang="de-DE" dirty="0" smtClean="0"/>
          </a:p>
          <a:p>
            <a:pPr marL="45720" indent="0">
              <a:buNone/>
            </a:pPr>
            <a:r>
              <a:rPr lang="de-DE" dirty="0" err="1" smtClean="0"/>
              <a:t>to</a:t>
            </a:r>
            <a:r>
              <a:rPr lang="de-DE" dirty="0" smtClean="0"/>
              <a:t> do. </a:t>
            </a:r>
            <a:endParaRPr lang="de-A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217" y="1412776"/>
            <a:ext cx="3168352" cy="4503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6821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31640" y="332656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de-DE" dirty="0" smtClean="0"/>
              <a:t>MY OPINION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1187624" y="2060848"/>
            <a:ext cx="6400800" cy="3474720"/>
          </a:xfrm>
        </p:spPr>
        <p:txBody>
          <a:bodyPr/>
          <a:lstStyle/>
          <a:p>
            <a:pPr marL="45720" indent="0">
              <a:buNone/>
            </a:pPr>
            <a:r>
              <a:rPr lang="de-DE" dirty="0" smtClean="0"/>
              <a:t>I </a:t>
            </a:r>
            <a:r>
              <a:rPr lang="de-DE" dirty="0" err="1" smtClean="0"/>
              <a:t>think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work</a:t>
            </a:r>
            <a:r>
              <a:rPr lang="de-DE" dirty="0" smtClean="0"/>
              <a:t> was easy </a:t>
            </a:r>
            <a:r>
              <a:rPr lang="de-DE" dirty="0" err="1" smtClean="0"/>
              <a:t>to</a:t>
            </a:r>
            <a:r>
              <a:rPr lang="de-DE" dirty="0" smtClean="0"/>
              <a:t> do.</a:t>
            </a:r>
          </a:p>
          <a:p>
            <a:pPr marL="45720" indent="0">
              <a:buNone/>
            </a:pPr>
            <a:endParaRPr lang="de-DE" dirty="0" smtClean="0"/>
          </a:p>
          <a:p>
            <a:pPr marL="45720" indent="0">
              <a:buNone/>
            </a:pP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took</a:t>
            </a:r>
            <a:r>
              <a:rPr lang="de-DE" dirty="0" smtClean="0"/>
              <a:t> </a:t>
            </a:r>
            <a:r>
              <a:rPr lang="de-DE" dirty="0" err="1" smtClean="0"/>
              <a:t>me</a:t>
            </a:r>
            <a:r>
              <a:rPr lang="de-DE" dirty="0" smtClean="0"/>
              <a:t> </a:t>
            </a:r>
            <a:r>
              <a:rPr lang="de-DE" dirty="0" err="1" smtClean="0"/>
              <a:t>three</a:t>
            </a:r>
            <a:r>
              <a:rPr lang="de-DE" dirty="0" smtClean="0"/>
              <a:t> </a:t>
            </a:r>
            <a:r>
              <a:rPr lang="de-DE" dirty="0" err="1" smtClean="0"/>
              <a:t>days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do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work</a:t>
            </a:r>
            <a:r>
              <a:rPr lang="de-DE" dirty="0" smtClean="0"/>
              <a:t>.</a:t>
            </a:r>
          </a:p>
          <a:p>
            <a:pPr marL="45720" indent="0">
              <a:buNone/>
            </a:pPr>
            <a:endParaRPr lang="de-DE" dirty="0" smtClean="0"/>
          </a:p>
          <a:p>
            <a:pPr marL="45720" indent="0">
              <a:buNone/>
            </a:pPr>
            <a:r>
              <a:rPr lang="de-DE" dirty="0" smtClean="0"/>
              <a:t>I </a:t>
            </a:r>
            <a:r>
              <a:rPr lang="de-DE" dirty="0" err="1" smtClean="0"/>
              <a:t>liked</a:t>
            </a:r>
            <a:r>
              <a:rPr lang="de-DE" dirty="0" smtClean="0"/>
              <a:t> </a:t>
            </a:r>
            <a:r>
              <a:rPr lang="de-DE" dirty="0" err="1" smtClean="0"/>
              <a:t>doing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. I </a:t>
            </a:r>
            <a:r>
              <a:rPr lang="de-DE" dirty="0" err="1" smtClean="0"/>
              <a:t>could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creative</a:t>
            </a:r>
            <a:r>
              <a:rPr lang="de-DE" dirty="0" smtClean="0"/>
              <a:t>.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90168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ECDEA8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0</TotalTime>
  <Words>220</Words>
  <Application>Microsoft Office PowerPoint</Application>
  <PresentationFormat>Bildschirmpräsentation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Slipstream</vt:lpstr>
      <vt:lpstr>My Superheroine</vt:lpstr>
      <vt:lpstr>SUPER GIRL</vt:lpstr>
      <vt:lpstr>Super Powers</vt:lpstr>
      <vt:lpstr>Normal Identity</vt:lpstr>
      <vt:lpstr>ENEMY – EVIL GIRL</vt:lpstr>
      <vt:lpstr>MY OPINION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Superheroine</dc:title>
  <dc:creator>Vanessa Murhammer</dc:creator>
  <cp:lastModifiedBy>MR</cp:lastModifiedBy>
  <cp:revision>15</cp:revision>
  <dcterms:created xsi:type="dcterms:W3CDTF">2014-02-18T08:01:38Z</dcterms:created>
  <dcterms:modified xsi:type="dcterms:W3CDTF">2014-03-09T16:29:17Z</dcterms:modified>
</cp:coreProperties>
</file>